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8" r:id="rId3"/>
    <p:sldMasterId id="2147483668" r:id="rId4"/>
    <p:sldMasterId id="2147483688" r:id="rId5"/>
  </p:sldMasterIdLst>
  <p:sldIdLst>
    <p:sldId id="257" r:id="rId6"/>
    <p:sldId id="256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5C5C5"/>
    <a:srgbClr val="CCCCCC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58EC-8A9B-5F4E-9697-8CFEB4AF788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8FBDD7-8325-CA4B-9BD4-616DAB2C3F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090512_118_tk_s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49400"/>
            <a:ext cx="9144000" cy="6084541"/>
          </a:xfrm>
          <a:prstGeom prst="rect">
            <a:avLst/>
          </a:prstGeom>
        </p:spPr>
      </p:pic>
      <p:pic>
        <p:nvPicPr>
          <p:cNvPr id="8" name="Picture 7" descr="vcu-ppt-footer-cover-4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B11C18-0F33-4947-BE20-69BB2A9802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225" y="5894654"/>
            <a:ext cx="452755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8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oldto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PPT_BG_ne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CD3C75-7CBE-FF4E-8D44-37D3BA803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924" y="775937"/>
            <a:ext cx="2521418" cy="8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4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12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37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00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310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47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31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78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489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de Angle Title Slide"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612" y="163531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9871" y="370681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9278" y="6173611"/>
            <a:ext cx="7831666" cy="585611"/>
          </a:xfrm>
          <a:prstGeom prst="rect">
            <a:avLst/>
          </a:prstGeom>
          <a:solidFill>
            <a:srgbClr val="FFBA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vcu-ppt-v-cover-4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8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8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21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905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94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58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500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280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692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740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695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e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012" y="163531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067" y="372541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0075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3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273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629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615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8872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49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140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504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543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section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61267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04101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1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42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5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12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72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83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58EC-8A9B-5F4E-9697-8CFEB4AF788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10375" y="63516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cu-ppt-footer-gray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84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10375" y="63516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7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10375" y="63516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64C81-70C2-1147-B84E-F8E4B8D4C8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7200" y="6206079"/>
            <a:ext cx="2887846" cy="3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10375" y="63516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62472"/>
            <a:ext cx="5905266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6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2C09E-C8BC-2549-B1C6-59B915FFCA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865" y="6042860"/>
            <a:ext cx="4100629" cy="5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BA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TRUC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9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4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9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-master">
  <a:themeElements>
    <a:clrScheme name="Custom 3">
      <a:dk1>
        <a:sysClr val="windowText" lastClr="000000"/>
      </a:dk1>
      <a:lt1>
        <a:sysClr val="window" lastClr="FFFFFF"/>
      </a:lt1>
      <a:dk2>
        <a:srgbClr val="FFA800"/>
      </a:dk2>
      <a:lt2>
        <a:srgbClr val="C0C1BF"/>
      </a:lt2>
      <a:accent1>
        <a:srgbClr val="E57200"/>
      </a:accent1>
      <a:accent2>
        <a:srgbClr val="FFCE00"/>
      </a:accent2>
      <a:accent3>
        <a:srgbClr val="00B3BE"/>
      </a:accent3>
      <a:accent4>
        <a:srgbClr val="856822"/>
      </a:accent4>
      <a:accent5>
        <a:srgbClr val="275E37"/>
      </a:accent5>
      <a:accent6>
        <a:srgbClr val="B2E0D6"/>
      </a:accent6>
      <a:hlink>
        <a:srgbClr val="E5CBB1"/>
      </a:hlink>
      <a:folHlink>
        <a:srgbClr val="CCDB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Office Theme</vt:lpstr>
      <vt:lpstr>1_Office Theme</vt:lpstr>
      <vt:lpstr>3_Office Theme</vt:lpstr>
      <vt:lpstr>2_Office Theme</vt:lpstr>
      <vt:lpstr>Section-master</vt:lpstr>
      <vt:lpstr>PowerPoint Presentation</vt:lpstr>
      <vt:lpstr>PowerPoint Presentation</vt:lpstr>
      <vt:lpstr>PowerPoint Presentation</vt:lpstr>
    </vt:vector>
  </TitlesOfParts>
  <Company>VCU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 Identity</dc:creator>
  <cp:lastModifiedBy>Microsoft Office User</cp:lastModifiedBy>
  <cp:revision>12</cp:revision>
  <dcterms:created xsi:type="dcterms:W3CDTF">2017-05-02T18:09:12Z</dcterms:created>
  <dcterms:modified xsi:type="dcterms:W3CDTF">2019-12-09T21:29:05Z</dcterms:modified>
</cp:coreProperties>
</file>